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-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再生不織布バッグ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(PP)</a:t>
            </a: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360×370×110(mm)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25×560(mm)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  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   考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エコマーク認定商品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エコマーク認定第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21101005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見た目よりも収納力の高いマチ付きタイプのＭサイズトートバッグ。地球環境に優しく</a:t>
            </a:r>
            <a:r>
              <a:rPr lang="en-US" altLang="ja-JP" sz="16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SDgs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に貢献できる再生不織布を生地に使用しています。カラーバリエーションは全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色展開！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60" name="Picture 36">
            <a:extLst>
              <a:ext uri="{FF2B5EF4-FFF2-40B4-BE49-F238E27FC236}">
                <a16:creationId xmlns:a16="http://schemas.microsoft.com/office/drawing/2014/main" id="{57FF5F92-6174-8BE0-C7A4-9A2A3B1DB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53" y="1376730"/>
            <a:ext cx="3653026" cy="36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685</TotalTime>
  <Words>99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259</cp:revision>
  <cp:lastPrinted>2021-07-20T08:57:41Z</cp:lastPrinted>
  <dcterms:created xsi:type="dcterms:W3CDTF">2021-06-21T09:41:39Z</dcterms:created>
  <dcterms:modified xsi:type="dcterms:W3CDTF">2024-07-25T02:44:55Z</dcterms:modified>
</cp:coreProperties>
</file>