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再生不織布スタンダードバッグ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400×300×110(mm)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30×450(mm)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備考：エコマーク認定商品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21101005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アパレルショップのショッパーや、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関連のイベント・キャンペーン等でも人気の高い、再生不織布を使用した地球環境に優しいバッグ。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サイズで幅広いシーンに活用可能です。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789645D-4A71-A490-9724-9F1FB93F5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8" y="1364191"/>
            <a:ext cx="3593001" cy="35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2024-07-25T02:44:55Z</dcterms:modified>
</cp:coreProperties>
</file>