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828"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2024/7/30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再生不織布スクエアトート</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(PP)</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360×300×130(mm)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30×450(mm)</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エコマーク認定商品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エコマーク認定第</a:t>
            </a:r>
            <a:r>
              <a:rPr lang="en-US" altLang="ja-JP" sz="900" dirty="0">
                <a:latin typeface="Meiryo UI" panose="020B0604030504040204" pitchFamily="34" charset="-128"/>
                <a:ea typeface="Meiryo UI" panose="020B0604030504040204" pitchFamily="34" charset="-128"/>
              </a:rPr>
              <a:t>21101005</a:t>
            </a:r>
            <a:r>
              <a:rPr lang="ja-JP" altLang="en-US" sz="900" dirty="0">
                <a:latin typeface="Meiryo UI" panose="020B0604030504040204" pitchFamily="34" charset="-128"/>
                <a:ea typeface="Meiryo UI" panose="020B0604030504040204" pitchFamily="34" charset="-128"/>
              </a:rPr>
              <a:t>号</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地球環境に優しくサステナブルで</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に貢献できる再生不織布を使用したトートバッグ。</a:t>
            </a:r>
            <a:r>
              <a:rPr lang="en-US" altLang="ja-JP" sz="1600" dirty="0">
                <a:latin typeface="Meiryo UI" panose="020B0604030504040204" pitchFamily="34" charset="-128"/>
                <a:ea typeface="Meiryo UI" panose="020B0604030504040204" pitchFamily="34" charset="-128"/>
              </a:rPr>
              <a:t>A4</a:t>
            </a:r>
            <a:r>
              <a:rPr lang="ja-JP" altLang="en-US" sz="1600" dirty="0">
                <a:latin typeface="Meiryo UI" panose="020B0604030504040204" pitchFamily="34" charset="-128"/>
                <a:ea typeface="Meiryo UI" panose="020B0604030504040204" pitchFamily="34" charset="-128"/>
              </a:rPr>
              <a:t>サイズのカタログや資料が横向きにぴったり入るサイズ感で使い勝手も抜群です。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FA1BC2C8-B16C-0562-A712-5BECA27D5A88}"/>
              </a:ext>
            </a:extLst>
          </p:cNvPr>
          <p:cNvPicPr>
            <a:picLocks noChangeAspect="1"/>
          </p:cNvPicPr>
          <p:nvPr/>
        </p:nvPicPr>
        <p:blipFill>
          <a:blip r:embed="rId5"/>
          <a:stretch>
            <a:fillRect/>
          </a:stretch>
        </p:blipFill>
        <p:spPr>
          <a:xfrm>
            <a:off x="693206" y="1392260"/>
            <a:ext cx="3590619" cy="359061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TotalTime>
  <Words>98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282</cp:revision>
  <cp:lastPrinted>2021-07-20T08:57:41Z</cp:lastPrinted>
  <dcterms:created xsi:type="dcterms:W3CDTF">2021-06-21T09:41:39Z</dcterms:created>
  <dcterms:modified xsi:type="dcterms:W3CDTF">2024-07-30T08:11:55Z</dcterms:modified>
</cp:coreProperties>
</file>