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1" d="100"/>
          <a:sy n="101" d="100"/>
        </p:scale>
        <p:origin x="396" y="-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ジュートスクエアトート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(LL)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素材：植物繊維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ジュート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430×370×220(mm)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20×560(mm)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35L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ナチュラルでざっくりとした風合いがおしゃれで人気の高いジュート素材を使用したトートバッグ。スクエア型でしっかりとした印象を与えます。カラーはナチュラルとホワイトの</a:t>
            </a:r>
            <a:r>
              <a:rPr lang="en-US" altLang="ja-JP" sz="1600" dirty="0"/>
              <a:t>2</a:t>
            </a:r>
            <a:r>
              <a:rPr lang="ja-JP" altLang="en-US" sz="1600" dirty="0"/>
              <a:t>色。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BD6A24EA-0E5D-9D06-C740-19FC0B4DFE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894" y="1361825"/>
            <a:ext cx="3686175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607</TotalTime>
  <Words>83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238</cp:revision>
  <cp:lastPrinted>2021-07-20T08:57:41Z</cp:lastPrinted>
  <dcterms:created xsi:type="dcterms:W3CDTF">2021-06-21T09:41:39Z</dcterms:created>
  <dcterms:modified xsi:type="dcterms:W3CDTF">2024-07-25T02:44:56Z</dcterms:modified>
</cp:coreProperties>
</file>