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再生不織布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280×340(mm)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30×370(mm)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備考：エコマーク認定商品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21101005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展示会でのパンフレットや資料配布用に丁度良い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サイズのフラットトートです。エコマーク認証付きの再生不織布を使用しており、サステナブルで地球環境にも優しいアイテムです。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753A8889-A07B-FE71-C5F0-DF6768041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8" y="1339446"/>
            <a:ext cx="3662118" cy="36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89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2024-07-25T02:44:56Z</dcterms:modified>
</cp:coreProperties>
</file>