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カチオン染めミニブランケット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巾着付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ポリエステル、巾着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680×500(mm)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巾着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200×320(mm)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 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染色工程における</a:t>
            </a:r>
            <a:r>
              <a:rPr lang="en-US" altLang="ja-JP" sz="1600" dirty="0"/>
              <a:t>CO2</a:t>
            </a:r>
            <a:r>
              <a:rPr lang="ja-JP" altLang="en-US" sz="1600" dirty="0"/>
              <a:t>排出量が少なくエネルギー消費量も少ないため、地球環境に優しいカチオン染めで作られたミニブランケットです。</a:t>
            </a:r>
            <a:r>
              <a:rPr lang="en-US" altLang="ja-JP" sz="1600" dirty="0"/>
              <a:t>3</a:t>
            </a:r>
            <a:r>
              <a:rPr lang="ja-JP" altLang="en-US" sz="1600" dirty="0"/>
              <a:t>色のカラーバリエーションから選択可能。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28A0FC1-E566-0B21-B5EC-7FC8796D1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42" y="1446427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</TotalTime>
  <Words>86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2024-08-01T05:09:11Z</dcterms:modified>
</cp:coreProperties>
</file>