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カチオン染めレギュラーブランケット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巾着付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ポリエステル、巾着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1000×750(mm)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巾着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200×390(mm)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CO2</a:t>
            </a:r>
            <a:r>
              <a:rPr lang="ja-JP" altLang="en-US" sz="1600" dirty="0"/>
              <a:t>排出量が少なくエネルギー消費量も少ない染色方法「カチオン染め」で作られたレギュラーサイズのブランケット。持ち歩きに便利な巾着付き。</a:t>
            </a:r>
            <a:r>
              <a:rPr lang="en-US" altLang="ja-JP" sz="1600" dirty="0"/>
              <a:t>3</a:t>
            </a:r>
            <a:r>
              <a:rPr lang="ja-JP" altLang="en-US" sz="1600" dirty="0"/>
              <a:t>色のカラー展開から選択可能です。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CD83258-5045-61E5-89CF-0158E9199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12" y="1353433"/>
            <a:ext cx="3654509" cy="36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87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283</cp:revision>
  <cp:lastPrinted>2021-07-20T08:57:41Z</cp:lastPrinted>
  <dcterms:created xsi:type="dcterms:W3CDTF">2021-06-21T09:41:39Z</dcterms:created>
  <dcterms:modified xsi:type="dcterms:W3CDTF">2024-09-11T07:47:38Z</dcterms:modified>
</cp:coreProperties>
</file>