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24" y="-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再生不織布フラットショルダートート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素材：不織布</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 ：本体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25×650(mm)</a:t>
            </a:r>
          </a:p>
          <a:p>
            <a:r>
              <a:rPr lang="ja-JP" altLang="en-US" sz="900" dirty="0">
                <a:latin typeface="Meiryo UI" panose="020B0604030504040204" pitchFamily="34" charset="-128"/>
                <a:ea typeface="Meiryo UI" panose="020B0604030504040204" pitchFamily="34" charset="-128"/>
              </a:rPr>
              <a:t>備考：エコマーク認定商品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エコマーク認定第</a:t>
            </a:r>
            <a:r>
              <a:rPr lang="en-US" altLang="ja-JP" sz="900" dirty="0">
                <a:latin typeface="Meiryo UI" panose="020B0604030504040204" pitchFamily="34" charset="-128"/>
                <a:ea typeface="Meiryo UI" panose="020B0604030504040204" pitchFamily="34" charset="-128"/>
              </a:rPr>
              <a:t>21101005</a:t>
            </a:r>
            <a:r>
              <a:rPr lang="ja-JP" altLang="en-US" sz="900" dirty="0">
                <a:latin typeface="Meiryo UI" panose="020B0604030504040204" pitchFamily="34" charset="-128"/>
                <a:ea typeface="Meiryo UI" panose="020B0604030504040204" pitchFamily="34" charset="-128"/>
              </a:rPr>
              <a:t>号</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サステナブルで地球環境にも優しい再生不織布を使用したトートバッグ。すっきりとしたフラット型ながら肩掛けもできる長めの持ち手と抱負なカラーバリエーションが特徴です。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BC8EF7AA-4474-9CC3-C892-B843137B70A3}"/>
              </a:ext>
            </a:extLst>
          </p:cNvPr>
          <p:cNvPicPr>
            <a:picLocks noChangeAspect="1"/>
          </p:cNvPicPr>
          <p:nvPr/>
        </p:nvPicPr>
        <p:blipFill>
          <a:blip r:embed="rId5"/>
          <a:stretch>
            <a:fillRect/>
          </a:stretch>
        </p:blipFill>
        <p:spPr>
          <a:xfrm>
            <a:off x="685397" y="1371901"/>
            <a:ext cx="3589112" cy="358911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847</TotalTime>
  <Words>85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2024-07-25T02:45:01Z</dcterms:modified>
</cp:coreProperties>
</file>