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クルリト デイリーバッグ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カラー展開：ネイビー、チャコールブラック、グレー、ミントブルー、セージグリーン、スモークピンク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290×360(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持ち手を含む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540)(mm)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60×180(mm)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老若男女問わず使える、くすみカラーがおしゃれなデイリーバッグ。くるりと丸めれば手のひらサイズにまとまり、大容量で底が広がりお弁当の持ち運びにも便利。販促用のエコバッグに最適です。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EC5F0E-E30B-25C7-488E-DA279A6F2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56" y="137802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2024-08-05T02:14:31Z</dcterms:modified>
</cp:coreProperties>
</file>