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50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クルリト マルシェバッグ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カラー展開：ネイビー、チャコールブラック、グレー、ミントブルー、セージグリーン、スモークピンク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510×350×φ200(mm)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55×360(mm)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くすみカラーでおしゃれな形状のマルシェバッグ。くるりと丸めてゴムバンドで留めればコンパクトにまとまるので、食料品や日用品の買出し用エコバッグに最適です。特典や景品として重宝します。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26E902C1-DFFD-CD82-02AE-6DC9DEF4C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28" y="1379507"/>
            <a:ext cx="3550831" cy="35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2024-07-25T02:45:02Z</dcterms:modified>
</cp:coreProperties>
</file>