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22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カラー展開：ネイビー、ブラック、ベージュ、アイボリー、スモークブルー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250×320×100(mm)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25×270(mm)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厚みのある書類も収容できる、再生</a:t>
            </a:r>
            <a:r>
              <a:rPr lang="en-US" altLang="ja-JP" sz="1600" dirty="0"/>
              <a:t>PET</a:t>
            </a:r>
            <a:r>
              <a:rPr lang="ja-JP" altLang="en-US" sz="1600" dirty="0"/>
              <a:t>ポリエステル生地を使った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サイズの手提げバッグ。名入れやプリントをすれば、会社説明会やオープンキャンパスでパンレットや書類の配布用に最適です。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87DB366-4F51-4BB6-724D-B74B71F27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88" y="1345198"/>
            <a:ext cx="3752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99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2024-07-25T02:45:02Z</dcterms:modified>
</cp:coreProperties>
</file>