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222" y="-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ユーティリティバッグ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カラー展開：ネイビー、ブラック、ベージュ、アイボリー、スモークブルー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300×360×140(mm)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25×480(mm)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再生</a:t>
            </a:r>
            <a:r>
              <a:rPr lang="en-US" altLang="ja-JP" sz="1600" dirty="0"/>
              <a:t>PET</a:t>
            </a:r>
            <a:r>
              <a:rPr lang="ja-JP" altLang="en-US" sz="1600" dirty="0"/>
              <a:t>ポリエステル生地を使った肩掛けできる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サイズのトートバッグ。厚みのある書類も収容できるので、会社説明会やオープンキャンパスでパンレットや書類を配布する際に重宝します。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373CA1F-8696-0B98-2E7D-914410522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40" y="1375825"/>
            <a:ext cx="3628716" cy="362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</TotalTime>
  <Words>97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2024-07-25T02:45:02Z</dcterms:modified>
</cp:coreProperties>
</file>