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ユーティリティバッグコンビ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カラー展開：ネイビー、ブラック、ベージュ、スモークブルー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250×320×100(mm)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25×270(mm)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アクセントカラーがおしゃれな再生</a:t>
            </a:r>
            <a:r>
              <a:rPr lang="en-US" altLang="ja-JP" sz="1600" dirty="0"/>
              <a:t>PET</a:t>
            </a:r>
            <a:r>
              <a:rPr lang="ja-JP" altLang="en-US" sz="1600" dirty="0"/>
              <a:t>ポリエステル生地を使った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サイズの手提げバッグ。企業や学校の販促物としてとても重宝します。環境配慮の商品であることを示す織ネーム付きです。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86F14F5-78BC-1E98-11A0-EBD646880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78" y="1349268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2024-07-25T02:45:03Z</dcterms:modified>
</cp:coreProperties>
</file>