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ユーティリティバッグコンビ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カラー展開：ネイビー、ブラック、ベージュ、スモークブルー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300×360×140(mm)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カジュアルなアクセントカラーがおしゃれ！肩掛けできる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サイズのトートバッグ。再生</a:t>
            </a:r>
            <a:r>
              <a:rPr lang="en-US" altLang="ja-JP" sz="1600" dirty="0"/>
              <a:t>PET</a:t>
            </a:r>
            <a:r>
              <a:rPr lang="ja-JP" altLang="en-US" sz="1600" dirty="0"/>
              <a:t>ポリエステル生地の使用を表すロゴネーム付きです。企業や学校で使えばイメージアップに繋がります。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EAEC555-3DC4-B808-292F-8773061EE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82" y="1371571"/>
            <a:ext cx="3600477" cy="36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2024-07-25T02:45:03Z</dcterms:modified>
</cp:coreProperties>
</file>