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2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クーラーマルシェバッグ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カラー展開：グレー、チャコールブラック、ネイビー、ミントブルー、スモークピンク</a:t>
            </a:r>
          </a:p>
          <a:p>
            <a:r>
              <a:rPr lang="ja-JP" altLang="en-US" sz="900" dirty="0">
                <a:latin typeface="Meiryo UI" panose="020B0604030504040204" pitchFamily="34" charset="-128"/>
                <a:ea typeface="Meiryo UI" panose="020B0604030504040204" pitchFamily="34" charset="-128"/>
              </a:rPr>
              <a:t>素材：ポリエステル、アルミ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480×390×200(mm)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40×390(mm)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21L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のペットボトルもゆったり入る大容量のマルシェバッグ。くすみカラーで丸みがあるシルエットがとてもおしゃれ。保冷・保温機能付きで小さく折り畳めるのでエコバッグとして重宝します。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6B429FBB-5996-C347-50BF-A070E9896CF6}"/>
              </a:ext>
            </a:extLst>
          </p:cNvPr>
          <p:cNvPicPr>
            <a:picLocks noChangeAspect="1"/>
          </p:cNvPicPr>
          <p:nvPr/>
        </p:nvPicPr>
        <p:blipFill>
          <a:blip r:embed="rId5"/>
          <a:stretch>
            <a:fillRect/>
          </a:stretch>
        </p:blipFill>
        <p:spPr>
          <a:xfrm>
            <a:off x="678850" y="1369418"/>
            <a:ext cx="3664571" cy="36645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1021</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2024-07-25T02:45:03Z</dcterms:modified>
</cp:coreProperties>
</file>