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クルリト クーラービッグマルシェバッグ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カラー展開：チャコールブラック、ネイビー、ミントブルー、スモークピンク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600×350×240(mm)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40×400(mm)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保冷・保温機能を備えた、くすみカラーがおしゃれな小さく畳める大容量マルシェバッグ。口元は巾着仕様で物の出し入れも楽々。レジカゴに設置できるので荷詰めの時間を短縮できます。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C268F191-2D9F-69A6-CF6E-A6FC261A3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90" y="1361388"/>
            <a:ext cx="3694872" cy="36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2024-07-25T02:45:04Z</dcterms:modified>
</cp:coreProperties>
</file>