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>
        <p:scale>
          <a:sx n="100" d="100"/>
          <a:sy n="100" d="100"/>
        </p:scale>
        <p:origin x="222" y="-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ポリキャンバストート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カラー展開：ホワイト、アイボリー、ネイビー、ブラック、スモークピンク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300×200×100(mm)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25×290(mm)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4L </a:t>
            </a:r>
            <a:endParaRPr lang="ja-JP" altLang="en-US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お散歩用のワンマイルバッグに最適な</a:t>
            </a:r>
            <a:r>
              <a:rPr lang="en-US" altLang="ja-JP" sz="1600" dirty="0"/>
              <a:t>S</a:t>
            </a:r>
            <a:r>
              <a:rPr lang="ja-JP" altLang="en-US" sz="1600" dirty="0"/>
              <a:t>サイズのトートバッグ。発色が良く、丈夫で水に強く、色落ちし難いポリエステル素材を使用。オリジナルプリントをして物販グッズにご活用ください。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C47633C1-2966-16B1-3772-04A96C06C4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701" y="1341466"/>
            <a:ext cx="36957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697</TotalTime>
  <Words>90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248</cp:revision>
  <cp:lastPrinted>2021-07-20T08:57:41Z</cp:lastPrinted>
  <dcterms:created xsi:type="dcterms:W3CDTF">2021-06-21T09:41:39Z</dcterms:created>
  <dcterms:modified xsi:type="dcterms:W3CDTF">2024-07-25T02:45:04Z</dcterms:modified>
</cp:coreProperties>
</file>