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222" y="-3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ポリキャンバストート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カラー展開：ホワイト、アイボリー、ネイビー、ブラック、スモークピンク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冊子が収納できてライブグッズやノベルティに最適なキャンバストートバッグの</a:t>
            </a:r>
            <a:r>
              <a:rPr lang="en-US" altLang="ja-JP" sz="1600" dirty="0"/>
              <a:t>M</a:t>
            </a:r>
            <a:r>
              <a:rPr lang="ja-JP" altLang="en-US" sz="1600" dirty="0"/>
              <a:t>サイズ。発色が良いポリエステル素材で、丈夫で水に強く、色落ちし難いので通勤や通学用としても重宝します。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055E401-0042-5D8D-A61F-8C7D0673B147}"/>
              </a:ext>
            </a:extLst>
          </p:cNvPr>
          <p:cNvPicPr>
            <a:picLocks noChangeAspect="1"/>
          </p:cNvPicPr>
          <p:nvPr/>
        </p:nvPicPr>
        <p:blipFill>
          <a:blip r:embed="rId5"/>
          <a:stretch>
            <a:fillRect/>
          </a:stretch>
        </p:blipFill>
        <p:spPr>
          <a:xfrm>
            <a:off x="734101" y="1424517"/>
            <a:ext cx="3467100" cy="34671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2024-07-25T02:45:04Z</dcterms:modified>
</cp:coreProperties>
</file>