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22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ポリキャンバストート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カラー展開：ホワイト、アイボリー、ネイビー、ブラック、スモークピンク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420×380×130(mm)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25×560(mm)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14L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ポリエステル素材で発色が良い！丈夫で水に強く、色落ちし難いキャンバストートの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サイズ。底マチが広く、大きな荷物の収納やまとめ買い用にも最適です。オリジナル物販品製作におススメです。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72B82C06-B431-2A69-1FB7-53FACD05F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48" y="1344641"/>
            <a:ext cx="3753407" cy="375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97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2024-07-25T02:45:05Z</dcterms:modified>
</cp:coreProperties>
</file>