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オーガニックコットンバイカラー保冷トート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φ48×172mm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機能：真空構造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底のマチが広く大容量で本体とハンドルがバイカラーの保冷トートバッグ。オーガニックコットン使用のエコ商品なので、ノベルティに名入れをして使用すれば企業のイメージアップに繋がります。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CB81DB1-D255-03CA-ED7D-983A759E9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91" y="135848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81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2024-07-25T02:45:05Z</dcterms:modified>
</cp:coreProperties>
</file>