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ペットボトルが入るお散歩用ワンマイルバッグに丁度いいエコな天然素材ジュートを使った</a:t>
            </a:r>
            <a:r>
              <a:rPr lang="en-US" altLang="ja-JP" sz="1600" dirty="0"/>
              <a:t>S</a:t>
            </a:r>
            <a:r>
              <a:rPr lang="ja-JP" altLang="en-US" sz="1600" dirty="0"/>
              <a:t>サイズのトート。名入れやプリントしやすいキャンバス素材のフロントポケット付きです。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52938A4-8D18-F8FB-BC7E-7C05C4F0F912}"/>
              </a:ext>
            </a:extLst>
          </p:cNvPr>
          <p:cNvPicPr>
            <a:picLocks noChangeAspect="1"/>
          </p:cNvPicPr>
          <p:nvPr/>
        </p:nvPicPr>
        <p:blipFill>
          <a:blip r:embed="rId5"/>
          <a:stretch>
            <a:fillRect/>
          </a:stretch>
        </p:blipFill>
        <p:spPr>
          <a:xfrm>
            <a:off x="634386" y="1334302"/>
            <a:ext cx="3699687" cy="369968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2024-07-25T02:45:06Z</dcterms:modified>
</cp:coreProperties>
</file>