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0" d="100"/>
          <a:sy n="90" d="100"/>
        </p:scale>
        <p:origin x="360" y="10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ジュート</a:t>
            </a:r>
            <a:r>
              <a:rPr lang="en-US" altLang="ja-JP" sz="2000" dirty="0">
                <a:solidFill>
                  <a:schemeClr val="bg1"/>
                </a:solidFill>
                <a:latin typeface="Meiryo UI" panose="020B0604030504040204" pitchFamily="34" charset="-128"/>
                <a:ea typeface="Meiryo UI" panose="020B0604030504040204" pitchFamily="34" charset="-128"/>
              </a:rPr>
              <a:t>&amp;</a:t>
            </a:r>
            <a:r>
              <a:rPr lang="ja-JP" altLang="en-US" sz="2000" dirty="0">
                <a:solidFill>
                  <a:schemeClr val="bg1"/>
                </a:solidFill>
                <a:latin typeface="Meiryo UI" panose="020B0604030504040204" pitchFamily="34" charset="-128"/>
                <a:ea typeface="Meiryo UI" panose="020B0604030504040204" pitchFamily="34" charset="-128"/>
              </a:rPr>
              <a:t>キャンバスポケットトート</a:t>
            </a:r>
            <a:r>
              <a:rPr lang="en-US" altLang="ja-JP" sz="2000" dirty="0">
                <a:solidFill>
                  <a:schemeClr val="bg1"/>
                </a:solidFill>
                <a:latin typeface="Meiryo UI" panose="020B0604030504040204" pitchFamily="34" charset="-128"/>
                <a:ea typeface="Meiryo UI" panose="020B0604030504040204" pitchFamily="34" charset="-128"/>
              </a:rPr>
              <a:t>(M)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素材：天然繊維</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ジュート</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、コットン</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320×250×110(mm) </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20×350(mm)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8L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肩掛けできて</a:t>
            </a:r>
            <a:r>
              <a:rPr lang="en-US" altLang="ja-JP" sz="1600" dirty="0"/>
              <a:t>A4</a:t>
            </a:r>
            <a:r>
              <a:rPr lang="ja-JP" altLang="en-US" sz="1600" dirty="0"/>
              <a:t>書類がピッタリ入るサイズ感の</a:t>
            </a:r>
            <a:r>
              <a:rPr lang="en-US" altLang="ja-JP" sz="1600" dirty="0"/>
              <a:t>M</a:t>
            </a:r>
            <a:r>
              <a:rPr lang="ja-JP" altLang="en-US" sz="1600" dirty="0"/>
              <a:t>サイズトートバッグ。名入やプリントしやすいキャンバス素材の大きなフロントポケットが付いた、地球に優しい天然素材ジュートを使っています。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5" name="図 34">
            <a:extLst>
              <a:ext uri="{FF2B5EF4-FFF2-40B4-BE49-F238E27FC236}">
                <a16:creationId xmlns:a16="http://schemas.microsoft.com/office/drawing/2014/main" id="{F8A0A7CA-80B8-0925-CD5E-A89A2E6D0381}"/>
              </a:ext>
            </a:extLst>
          </p:cNvPr>
          <p:cNvPicPr>
            <a:picLocks noChangeAspect="1"/>
          </p:cNvPicPr>
          <p:nvPr/>
        </p:nvPicPr>
        <p:blipFill>
          <a:blip r:embed="rId5"/>
          <a:stretch>
            <a:fillRect/>
          </a:stretch>
        </p:blipFill>
        <p:spPr>
          <a:xfrm>
            <a:off x="703200" y="1374153"/>
            <a:ext cx="3647413" cy="3647413"/>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684</TotalTime>
  <Words>82</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247</cp:revision>
  <cp:lastPrinted>2021-07-20T08:57:41Z</cp:lastPrinted>
  <dcterms:created xsi:type="dcterms:W3CDTF">2021-06-21T09:41:39Z</dcterms:created>
  <dcterms:modified xsi:type="dcterms:W3CDTF">2024-07-25T02:45:06Z</dcterms:modified>
</cp:coreProperties>
</file>