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360"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ジュート</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キャンバスポケットトート</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素材：天然繊維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380×300×130(mm) </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20×560(mm)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14L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名入れやプリントがしやすいキャンバス素材の大きなフロントポケット付き！地球に優しい天然素材ジュート製トートバッグ。</a:t>
            </a:r>
            <a:r>
              <a:rPr lang="en-US" altLang="ja-JP" sz="1600" dirty="0"/>
              <a:t>L</a:t>
            </a:r>
            <a:r>
              <a:rPr lang="ja-JP" altLang="en-US" sz="1600" dirty="0"/>
              <a:t>サイズは</a:t>
            </a:r>
            <a:r>
              <a:rPr lang="en-US" altLang="ja-JP" sz="1600" dirty="0"/>
              <a:t>A4</a:t>
            </a:r>
            <a:r>
              <a:rPr lang="ja-JP" altLang="en-US" sz="1600" dirty="0"/>
              <a:t>書類やカーディガンなどの衣類も収納できる大容量です。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A13322A1-D836-67BE-B2F4-2F4139D0EBEA}"/>
              </a:ext>
            </a:extLst>
          </p:cNvPr>
          <p:cNvPicPr>
            <a:picLocks noChangeAspect="1"/>
          </p:cNvPicPr>
          <p:nvPr/>
        </p:nvPicPr>
        <p:blipFill>
          <a:blip r:embed="rId5"/>
          <a:stretch>
            <a:fillRect/>
          </a:stretch>
        </p:blipFill>
        <p:spPr>
          <a:xfrm>
            <a:off x="636374" y="1381625"/>
            <a:ext cx="3683738" cy="368373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694</TotalTime>
  <Words>83</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2024-07-25T02:45:07Z</dcterms:modified>
</cp:coreProperties>
</file>