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キャンバスコンビトート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素材：コットン、天然繊維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245×190×120(mm)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350ml</a:t>
            </a:r>
            <a:r>
              <a:rPr lang="ja-JP" altLang="en-US" sz="1600" dirty="0"/>
              <a:t>ペットボトル＆お弁当が入るランチバッグにぴったりな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サイズのトートバッグ。名入れやプリントがしやすいキャンバス素材と、地球に優しい天然素材ジュートとを組み合わせています。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7A3CC0-8035-DEC4-86B9-F353EC4F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2" y="1361435"/>
            <a:ext cx="3513617" cy="35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2024-07-25T02:45:07Z</dcterms:modified>
</cp:coreProperties>
</file>