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キャンバスコンビトート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素材：コットン、天然繊維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290×340×130(mm)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書類がピッタリ入るサイズ感で肩掛けができる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サイズのトートバッグ。地球に優しい天然素材ジュートとキャンバス素材を組み合わることで、名入れやプリントをしやすくした商品です。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84FCFBA-C4B0-AD00-CB72-F0DBB14A4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79" y="1403290"/>
            <a:ext cx="3619943" cy="36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2024-07-25T02:45:07Z</dcterms:modified>
</cp:coreProperties>
</file>