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ジュート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&amp;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キャンバスコンビトート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素材：コットン、天然繊維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ジュート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400×340×140(mm)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30×560(mm)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地球に優しい天然素材ジュートとキャンバス素材を組み合わせて、名入れやプリントがしやすくなったトートバッグ。大容量の</a:t>
            </a:r>
            <a:r>
              <a:rPr lang="en-US" altLang="ja-JP" sz="1600" dirty="0"/>
              <a:t>L</a:t>
            </a:r>
            <a:r>
              <a:rPr lang="ja-JP" altLang="en-US" sz="1600" dirty="0"/>
              <a:t>サイズは</a:t>
            </a:r>
            <a:r>
              <a:rPr lang="en-US" altLang="ja-JP" sz="1600" dirty="0"/>
              <a:t>A4</a:t>
            </a:r>
            <a:r>
              <a:rPr lang="ja-JP" altLang="en-US" sz="1600" dirty="0"/>
              <a:t>書類やカーディガンなどの衣類も余裕で収納できます。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10A04C25-A3E8-4942-C407-4817ACA1E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792" y="1420711"/>
            <a:ext cx="3590620" cy="35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651</TotalTime>
  <Words>88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2024-07-25T02:45:08Z</dcterms:modified>
</cp:coreProperties>
</file>