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222"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ポリキャンバスサコッシュ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カラー展開：ホワイト、アイボリー、ネイビー、ブラック、スモークピンク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300×220(mm)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25×1150(mm)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丈夫で水に強く、色落ちし難く発色が良いポリエステル素材を使ったキャンバスサコッシュ。</a:t>
            </a:r>
            <a:r>
              <a:rPr lang="en-US" altLang="ja-JP" sz="1600" dirty="0"/>
              <a:t>B5</a:t>
            </a:r>
            <a:r>
              <a:rPr lang="ja-JP" altLang="en-US" sz="1600" dirty="0"/>
              <a:t>冊子が入るサイズでタブレットなどの持ち歩きにも最適です。物販品やノベルティに広く使えます。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2DE78E0E-A155-BD4C-6B67-5AF55DBCE985}"/>
              </a:ext>
            </a:extLst>
          </p:cNvPr>
          <p:cNvPicPr>
            <a:picLocks noChangeAspect="1"/>
          </p:cNvPicPr>
          <p:nvPr/>
        </p:nvPicPr>
        <p:blipFill>
          <a:blip r:embed="rId5"/>
          <a:stretch>
            <a:fillRect/>
          </a:stretch>
        </p:blipFill>
        <p:spPr>
          <a:xfrm>
            <a:off x="747767" y="1378022"/>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TotalTime>
  <Words>86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2024-07-25T02:45:08Z</dcterms:modified>
</cp:coreProperties>
</file>