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ジュート保冷ランチトート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カラー展開：ナチュラルベージュ、ナチュラルホワイト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素材：植物繊維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、アルミ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300×200×120(mm)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20×320(mm)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500ml</a:t>
            </a:r>
            <a:r>
              <a:rPr lang="ja-JP" altLang="en-US" sz="1600" dirty="0"/>
              <a:t>ペットボトルが横にピッタリ納まる！保冷機能を備えたランチトートバッグ。舟形形状＆外ハンドルによりデザイン性をプラス。買出し・レジャー・アウトドアなど多用途で活用できます。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8BEBB4D-C1F8-C1CE-A718-4D81DF719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52" y="1339268"/>
            <a:ext cx="3662473" cy="36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2024-07-25T02:45:09Z</dcterms:modified>
</cp:coreProperties>
</file>