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ジュート保冷スクエアトート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カラー展開：ナチュラルベージュ、ナチュラルホワイト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素材：植物繊維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、アルミ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330×330×170(mm)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20×510(mm)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地球に優しいジュート素材の保冷スクエアトート。物が入れやすく自立する形状で、</a:t>
            </a:r>
            <a:r>
              <a:rPr lang="en-US" altLang="ja-JP" sz="1600" dirty="0"/>
              <a:t>2L</a:t>
            </a:r>
            <a:r>
              <a:rPr lang="ja-JP" altLang="en-US" sz="1600" dirty="0"/>
              <a:t>ペットボトルが納まる高さです。肩掛けしやすく、お買い物やレジャー・アウトドアまで幅広く活躍できます。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59219FC6-92E4-4D92-4586-0135D31D6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45" y="1342293"/>
            <a:ext cx="3625259" cy="362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2024-07-25T02:45:09Z</dcterms:modified>
</cp:coreProperties>
</file>