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1032" y="-28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シャンブリックマチ付トート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400×420×120(mm)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0459"/>
          </a:xfrm>
          <a:prstGeom prst="rect">
            <a:avLst/>
          </a:prstGeom>
          <a:noFill/>
        </p:spPr>
        <p:txBody>
          <a:bodyPr wrap="square" lIns="0" tIns="46800" rIns="0" spcCol="360000" rtlCol="0">
            <a:spAutoFit/>
          </a:bodyPr>
          <a:lstStyle/>
          <a:p>
            <a:pPr algn="just">
              <a:lnSpc>
                <a:spcPts val="2400"/>
              </a:lnSpc>
            </a:pPr>
            <a:r>
              <a:rPr lang="ja-JP" altLang="en-US" sz="1400" dirty="0"/>
              <a:t>名入れデザインだけでなく、生地感にも個性を出したい。なんて考えておられるお客様におすすめなのがこの霜降り調で柔らかい素材のトートバッグです。こちらは</a:t>
            </a:r>
            <a:r>
              <a:rPr lang="en-US" altLang="ja-JP" sz="1400" dirty="0"/>
              <a:t>L</a:t>
            </a:r>
            <a:r>
              <a:rPr lang="ja-JP" altLang="en-US" sz="1400" dirty="0"/>
              <a:t>サイズとなります。 </a:t>
            </a:r>
            <a:endParaRPr lang="en-US" altLang="ja-JP" sz="14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9FCAAD9-6A65-C424-7867-9EF12A16819C}"/>
              </a:ext>
            </a:extLst>
          </p:cNvPr>
          <p:cNvPicPr>
            <a:picLocks noChangeAspect="1"/>
          </p:cNvPicPr>
          <p:nvPr/>
        </p:nvPicPr>
        <p:blipFill>
          <a:blip r:embed="rId5"/>
          <a:stretch>
            <a:fillRect/>
          </a:stretch>
        </p:blipFill>
        <p:spPr>
          <a:xfrm>
            <a:off x="633335" y="1359735"/>
            <a:ext cx="3727729" cy="372772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601</TotalTime>
  <Words>81</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2024-07-25T02:45:09Z</dcterms:modified>
</cp:coreProperties>
</file>