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2" d="100"/>
          <a:sy n="102" d="100"/>
        </p:scale>
        <p:origin x="654" y="10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シャンブリックラウンドボトムバッグ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カラー展開：グレー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ベージュ</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サックスブルー</a:t>
            </a:r>
          </a:p>
          <a:p>
            <a:r>
              <a:rPr lang="ja-JP" altLang="en-US" sz="900" dirty="0">
                <a:latin typeface="Meiryo UI" panose="020B0604030504040204" pitchFamily="34" charset="-128"/>
                <a:ea typeface="Meiryo UI" panose="020B0604030504040204" pitchFamily="34" charset="-128"/>
              </a:rPr>
              <a:t>素材：ポリエステル、コットン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390×360(mm)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20×760(mm)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肩がけもラクラクできる長めの持ち手と柔らかい見た目のラウンドボトムが特徴のバッグです。廃棄される生地の切れ端を再利用したシャンブリックシリーズは地球環境にも優しいアイテムです。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772311CE-69A2-2886-0E9D-7DC53ABC33CC}"/>
              </a:ext>
            </a:extLst>
          </p:cNvPr>
          <p:cNvPicPr>
            <a:picLocks noChangeAspect="1"/>
          </p:cNvPicPr>
          <p:nvPr/>
        </p:nvPicPr>
        <p:blipFill>
          <a:blip r:embed="rId5"/>
          <a:stretch>
            <a:fillRect/>
          </a:stretch>
        </p:blipFill>
        <p:spPr>
          <a:xfrm>
            <a:off x="776993" y="1350866"/>
            <a:ext cx="3576097" cy="3576097"/>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528</TotalTime>
  <Words>81</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237</cp:revision>
  <cp:lastPrinted>2021-07-20T08:57:41Z</cp:lastPrinted>
  <dcterms:created xsi:type="dcterms:W3CDTF">2021-06-21T09:41:39Z</dcterms:created>
  <dcterms:modified xsi:type="dcterms:W3CDTF">2024-07-25T02:45:10Z</dcterms:modified>
</cp:coreProperties>
</file>