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シャンブリック巾着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素材：ポリエステル、コットン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200×260(mm)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ギフトパッケージなどとしても人気の高い、シンプルですっきりとした</a:t>
            </a:r>
            <a:r>
              <a:rPr lang="en-US" altLang="ja-JP" sz="1600" dirty="0"/>
              <a:t>M</a:t>
            </a:r>
            <a:r>
              <a:rPr lang="ja-JP" altLang="en-US" sz="1600" dirty="0"/>
              <a:t>サイズの巾着です。廃棄される生地の切れ端を再利用したシャンブリックシリーズは地球環境にも優しいアイテムです。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16C45ADE-5936-CFC9-C8E7-D56C53A3A2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164" y="1442084"/>
            <a:ext cx="3560088" cy="356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830</TotalTime>
  <Words>69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249</cp:revision>
  <cp:lastPrinted>2021-07-20T08:57:41Z</cp:lastPrinted>
  <dcterms:created xsi:type="dcterms:W3CDTF">2021-06-21T09:41:39Z</dcterms:created>
  <dcterms:modified xsi:type="dcterms:W3CDTF">2024-07-25T02:45:10Z</dcterms:modified>
</cp:coreProperties>
</file>