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755"/>
  </p:normalViewPr>
  <p:slideViewPr>
    <p:cSldViewPr snapToGrid="0" snapToObjects="1">
      <p:cViewPr varScale="1">
        <p:scale>
          <a:sx n="82" d="100"/>
          <a:sy n="82" d="100"/>
        </p:scale>
        <p:origin x="828" y="10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シャンブリック巾着</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材：コットン</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260×360</a:t>
            </a:r>
            <a:r>
              <a:rPr lang="en" altLang="ja-JP" sz="900" dirty="0">
                <a:latin typeface="Meiryo UI" panose="020B0604030504040204" pitchFamily="34" charset="-128"/>
                <a:ea typeface="Meiryo UI" panose="020B0604030504040204" pitchFamily="34" charset="-128"/>
              </a:rPr>
              <a:t>mm </a:t>
            </a:r>
          </a:p>
          <a:p>
            <a:endParaRPr lang="en" altLang="ja-JP" sz="900">
              <a:latin typeface="Meiryo UI" panose="020B0604030504040204" pitchFamily="34" charset="-128"/>
              <a:ea typeface="Meiryo UI" panose="020B0604030504040204" pitchFamily="34" charset="-128"/>
            </a:endParaRPr>
          </a:p>
          <a:p>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肌触りも柔らかく優しい雰囲気のある独特の霜降り調な生地がポイントの巾着袋です。カラーバリエーションはグレー、ブルー、ベージュの三色展開。こちらは</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サイズとなります。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F98EA36-50F9-FA6D-1700-AA0FE8705ECF}"/>
              </a:ext>
            </a:extLst>
          </p:cNvPr>
          <p:cNvPicPr>
            <a:picLocks noChangeAspect="1"/>
          </p:cNvPicPr>
          <p:nvPr/>
        </p:nvPicPr>
        <p:blipFill>
          <a:blip r:embed="rId5"/>
          <a:stretch>
            <a:fillRect/>
          </a:stretch>
        </p:blipFill>
        <p:spPr>
          <a:xfrm>
            <a:off x="686817" y="1427331"/>
            <a:ext cx="3560090" cy="356009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528</TotalTime>
  <Words>66</Words>
  <Application>Microsoft Office PowerPoint</Application>
  <PresentationFormat>画面に合わせる (4:3)</PresentationFormat>
  <Paragraphs>12</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238</cp:revision>
  <cp:lastPrinted>2021-07-20T08:57:41Z</cp:lastPrinted>
  <dcterms:created xsi:type="dcterms:W3CDTF">2021-06-21T09:41:39Z</dcterms:created>
  <dcterms:modified xsi:type="dcterms:W3CDTF">2024-08-01T06:53:18Z</dcterms:modified>
</cp:coreProperties>
</file>