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7" autoAdjust="0"/>
    <p:restoredTop sz="94656"/>
  </p:normalViewPr>
  <p:slideViewPr>
    <p:cSldViewPr snapToGrid="0" snapToObjects="1">
      <p:cViewPr varScale="1">
        <p:scale>
          <a:sx n="74" d="100"/>
          <a:sy n="74" d="100"/>
        </p:scale>
        <p:origin x="78" y="4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保冷巾着ライントート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290×200×110(mm)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エシカルな再生ファブリック糸を使った保冷機能付きトートバッグ。巾着タイプでお弁当やドリンクボトルもたっぷり収納できてランチバッグにぴったり。女性用の物販品やノベルティに最適です。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32AFFB0-1869-5C37-F831-06163AC8A100}"/>
              </a:ext>
            </a:extLst>
          </p:cNvPr>
          <p:cNvPicPr>
            <a:picLocks noChangeAspect="1"/>
          </p:cNvPicPr>
          <p:nvPr/>
        </p:nvPicPr>
        <p:blipFill>
          <a:blip r:embed="rId5"/>
          <a:stretch>
            <a:fillRect/>
          </a:stretch>
        </p:blipFill>
        <p:spPr>
          <a:xfrm>
            <a:off x="664585" y="1394069"/>
            <a:ext cx="3644154" cy="364415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TotalTime>
  <Words>86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242</cp:revision>
  <cp:lastPrinted>2021-07-20T08:57:41Z</cp:lastPrinted>
  <dcterms:created xsi:type="dcterms:W3CDTF">2021-06-21T09:41:39Z</dcterms:created>
  <dcterms:modified xsi:type="dcterms:W3CDTF">2025-03-21T02:56:07Z</dcterms:modified>
</cp:coreProperties>
</file>