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シャンブリック スクエア保冷トート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(S)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カラー展開：ベージュ、サックスブルー、グレー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素材：ポリエステル、コットン、アルミ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240×220×135(mm)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30×350(mm)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7L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保冷機能付き！再生ファブリック糸を使ったエシカルな</a:t>
            </a:r>
            <a:r>
              <a:rPr lang="en-US" altLang="ja-JP" sz="1600" dirty="0"/>
              <a:t>S</a:t>
            </a:r>
            <a:r>
              <a:rPr lang="ja-JP" altLang="en-US" sz="1600" dirty="0"/>
              <a:t>サイズのスクエアトートバッグ。お弁当と</a:t>
            </a:r>
            <a:r>
              <a:rPr lang="en-US" altLang="ja-JP" sz="1600" dirty="0"/>
              <a:t>500ml</a:t>
            </a:r>
            <a:r>
              <a:rPr lang="ja-JP" altLang="en-US" sz="1600" dirty="0"/>
              <a:t>ペットボトルも収納できて、女性向け物販品用のランチバッグにぴったりです。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FE606B03-DFCD-2118-9668-A2C5778D9C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805" y="1439574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697</TotalTime>
  <Words>86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245</cp:revision>
  <cp:lastPrinted>2021-07-20T08:57:41Z</cp:lastPrinted>
  <dcterms:created xsi:type="dcterms:W3CDTF">2021-06-21T09:41:39Z</dcterms:created>
  <dcterms:modified xsi:type="dcterms:W3CDTF">2024-08-08T06:31:55Z</dcterms:modified>
</cp:coreProperties>
</file>