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5" d="100"/>
          <a:sy n="85" d="100"/>
        </p:scale>
        <p:origin x="42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 スクエア保冷トート</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カラー展開：ベージュ、サックスブルー、グレー</a:t>
            </a:r>
          </a:p>
          <a:p>
            <a:r>
              <a:rPr lang="ja-JP" altLang="en-US" sz="900" dirty="0">
                <a:latin typeface="Meiryo UI" panose="020B0604030504040204" pitchFamily="34" charset="-128"/>
                <a:ea typeface="Meiryo UI" panose="020B0604030504040204" pitchFamily="34" charset="-128"/>
              </a:rPr>
              <a:t>素材：ポリエステル、コットン、アルミ</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370×350×150(mm)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30×580(mm)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19L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再生ファブリック糸を使用した保冷機能付きのエシカルなスクエアトートバッグの</a:t>
            </a:r>
            <a:r>
              <a:rPr lang="en-US" altLang="ja-JP" sz="1600" dirty="0"/>
              <a:t>M</a:t>
            </a:r>
            <a:r>
              <a:rPr lang="ja-JP" altLang="en-US" sz="1600" dirty="0"/>
              <a:t>サイズです。丸みのある形状とくすんだ柔らかい色合いがオシャレ。女性向けの物販品やノベルティに最適です。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E88FA05-8771-6BC7-463B-7423630AF8A3}"/>
              </a:ext>
            </a:extLst>
          </p:cNvPr>
          <p:cNvPicPr>
            <a:picLocks noChangeAspect="1"/>
          </p:cNvPicPr>
          <p:nvPr/>
        </p:nvPicPr>
        <p:blipFill>
          <a:blip r:embed="rId5"/>
          <a:stretch>
            <a:fillRect/>
          </a:stretch>
        </p:blipFill>
        <p:spPr>
          <a:xfrm>
            <a:off x="696781" y="1375108"/>
            <a:ext cx="3746580" cy="374658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728</TotalTime>
  <Words>92</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2024-09-12T07:13:01Z</dcterms:modified>
</cp:coreProperties>
</file>