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保冷ボトルホルダーサコッシュ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9×1200(mm)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ペットボトルがピッタリ入るサイズの保冷機能が付いたボトルホルダーサコッシュです。再生ファブリック糸使用でとてもエシカル。長さ調節可能なショルダー紐＆ポケット付きです。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4036E1-74FE-9F4A-97BC-EEBFF8CAAE79}"/>
              </a:ext>
            </a:extLst>
          </p:cNvPr>
          <p:cNvPicPr>
            <a:picLocks noChangeAspect="1"/>
          </p:cNvPicPr>
          <p:nvPr/>
        </p:nvPicPr>
        <p:blipFill>
          <a:blip r:embed="rId5"/>
          <a:stretch>
            <a:fillRect/>
          </a:stretch>
        </p:blipFill>
        <p:spPr>
          <a:xfrm>
            <a:off x="737464" y="1442154"/>
            <a:ext cx="3529894" cy="352989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2024-09-12T05:46:21Z</dcterms:modified>
</cp:coreProperties>
</file>