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400×420×120(mm)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縦長シルエットがすっきりと見え、マチ付きのため見た目以上に容量が多くて使い勝手の良い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サイズのトートバッグ。オーガニックコットン使用でハイクオリティな質感も特徴です。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64C759F9-6F91-C1B3-0DBE-50F7A30B4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54" y="1333506"/>
            <a:ext cx="3717418" cy="37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2024-07-25T02:45:18Z</dcterms:modified>
</cp:coreProperties>
</file>