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02"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素材：コットン</a:t>
            </a:r>
          </a:p>
          <a:p>
            <a:r>
              <a:rPr lang="ja-JP" altLang="en-US" sz="1000" dirty="0">
                <a:latin typeface="Meiryo UI" panose="020B0604030504040204" pitchFamily="34" charset="-128"/>
                <a:ea typeface="Meiryo UI" panose="020B0604030504040204" pitchFamily="34" charset="-128"/>
              </a:rPr>
              <a:t>サイズ：本体</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400×380×120(mm)</a:t>
            </a:r>
            <a:r>
              <a:rPr lang="ja-JP" altLang="en-US" sz="1000" dirty="0">
                <a:latin typeface="Meiryo UI" panose="020B0604030504040204" pitchFamily="34" charset="-128"/>
                <a:ea typeface="Meiryo UI" panose="020B0604030504040204" pitchFamily="34" charset="-128"/>
              </a:rPr>
              <a:t>、持ち手</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30×580(mm)</a:t>
            </a:r>
          </a:p>
          <a:p>
            <a:r>
              <a:rPr lang="ja-JP" altLang="en-US" sz="1000" dirty="0">
                <a:latin typeface="Meiryo UI" panose="020B0604030504040204" pitchFamily="34" charset="-128"/>
                <a:ea typeface="Meiryo UI" panose="020B0604030504040204" pitchFamily="34" charset="-128"/>
              </a:rPr>
              <a:t>容量：約</a:t>
            </a:r>
            <a:r>
              <a:rPr lang="en-US" altLang="ja-JP" sz="10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やや長めにとられた持ち手は肩がけもできて日常的にも使い勝手の良いキャンバストート。オーガニックコットン使用で地球環境にも優しく、クオリティの高い質感も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5614489-89FF-9B25-66B0-8CE122A0D793}"/>
              </a:ext>
            </a:extLst>
          </p:cNvPr>
          <p:cNvPicPr>
            <a:picLocks noChangeAspect="1"/>
          </p:cNvPicPr>
          <p:nvPr/>
        </p:nvPicPr>
        <p:blipFill>
          <a:blip r:embed="rId5"/>
          <a:stretch>
            <a:fillRect/>
          </a:stretch>
        </p:blipFill>
        <p:spPr>
          <a:xfrm>
            <a:off x="726950" y="1397429"/>
            <a:ext cx="3609744" cy="360974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2024-07-25T02:45:18Z</dcterms:modified>
</cp:coreProperties>
</file>