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コットン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W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フェイス ミニタオル 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素材：コットン、ポリエステル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200×200(mm) </a:t>
            </a:r>
            <a:endParaRPr lang="ja-JP" altLang="en-US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791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昇華転写プリント対応でフルカラーデザインも綺麗に表現できるマフラータオルです。表面は毛足が短く、裏面はコットンパイルで厚みがあるため吸水性が高く、使い勝手も良いタオルです。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1761D6C7-88FC-1B08-601E-0649A47D9B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6530" y="1405496"/>
            <a:ext cx="3581925" cy="358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1065</TotalTime>
  <Words>70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269</cp:revision>
  <cp:lastPrinted>2021-07-20T08:57:41Z</cp:lastPrinted>
  <dcterms:created xsi:type="dcterms:W3CDTF">2021-06-21T09:41:39Z</dcterms:created>
  <dcterms:modified xsi:type="dcterms:W3CDTF">2024-12-10T05:55:22Z</dcterms:modified>
</cp:coreProperties>
</file>