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78" y="12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a:t>
            </a:r>
            <a:r>
              <a:rPr lang="en-US" altLang="ja-JP" sz="2000" dirty="0">
                <a:solidFill>
                  <a:schemeClr val="bg1"/>
                </a:solidFill>
                <a:latin typeface="Meiryo UI" panose="020B0604030504040204" pitchFamily="34" charset="-128"/>
                <a:ea typeface="Meiryo UI" panose="020B0604030504040204" pitchFamily="34" charset="-128"/>
              </a:rPr>
              <a:t>W</a:t>
            </a:r>
            <a:r>
              <a:rPr lang="ja-JP" altLang="en-US" sz="2000" dirty="0">
                <a:solidFill>
                  <a:schemeClr val="bg1"/>
                </a:solidFill>
                <a:latin typeface="Meiryo UI" panose="020B0604030504040204" pitchFamily="34" charset="-128"/>
                <a:ea typeface="Meiryo UI" panose="020B0604030504040204" pitchFamily="34" charset="-128"/>
              </a:rPr>
              <a:t>フェイス フェイスタオル 昇華転写対応 ホワイト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850×340(mm)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フルカラーデザインも綺麗に表現できる昇華転写プリント対応のフェイスタオルです。表面は毛足が短く、裏面はコットンパイルで厚みがあるため吸水性が高く、使い勝手も良いタオルです。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7A71E68A-30E2-5D53-1D35-5C75FF4B19A7}"/>
              </a:ext>
            </a:extLst>
          </p:cNvPr>
          <p:cNvPicPr>
            <a:picLocks noChangeAspect="1"/>
          </p:cNvPicPr>
          <p:nvPr/>
        </p:nvPicPr>
        <p:blipFill>
          <a:blip r:embed="rId5"/>
          <a:stretch>
            <a:fillRect/>
          </a:stretch>
        </p:blipFill>
        <p:spPr>
          <a:xfrm>
            <a:off x="713513" y="1385425"/>
            <a:ext cx="3597207" cy="359720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TotalTime>
  <Words>72</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2024-07-25T02:45:19Z</dcterms:modified>
</cp:coreProperties>
</file>