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0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クルリトクーラーミニマルシェバッグ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ミントグリーン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オフホワイト</a:t>
            </a:r>
          </a:p>
          <a:p>
            <a:r>
              <a:rPr lang="ja-JP" altLang="en-US" sz="900" dirty="0">
                <a:latin typeface="Meiryo UI" panose="020B0604030504040204" pitchFamily="34" charset="-128"/>
                <a:ea typeface="Meiryo UI" panose="020B0604030504040204" pitchFamily="34" charset="-128"/>
              </a:rPr>
              <a:t>素材：ポリエステル、アルミ蒸着</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400×240×180(mm)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内側の保冷機能付アルミ蒸着の取り外しができるミニマルシェバック。普通のエコバッグとしても使えて、汚れたら外側だけ洗濯することも出来るので、清潔な状態をキープして使用できます。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19C4CC5B-2A25-BEB1-BC0B-2A6F5E89DD4B}"/>
              </a:ext>
            </a:extLst>
          </p:cNvPr>
          <p:cNvPicPr>
            <a:picLocks noChangeAspect="1"/>
          </p:cNvPicPr>
          <p:nvPr/>
        </p:nvPicPr>
        <p:blipFill>
          <a:blip r:embed="rId5"/>
          <a:stretch>
            <a:fillRect/>
          </a:stretch>
        </p:blipFill>
        <p:spPr>
          <a:xfrm>
            <a:off x="692709" y="1344444"/>
            <a:ext cx="3712409" cy="371240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754</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2024-07-25T02:45:19Z</dcterms:modified>
</cp:coreProperties>
</file>