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フリースベーシックブランケット レギュラー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ロイヤルブルー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780×620(mm)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レギュラーサイズのすっきりシンプルなベーシックタイプのブランケットです。ネイビー、ブラック、ライトブルーの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色展開でジェンダーレスに使用でき、オフィスなどでも利用可能です。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DE1EBDC-8A21-9AA5-253C-6C1323CCD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16" y="1397432"/>
            <a:ext cx="3605940" cy="36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2024-08-05T00:34:50Z</dcterms:modified>
</cp:coreProperties>
</file>