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フリースベーシックブランケット ラージ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ライトブルー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1100×750(mm)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ラージサイズのすっきりシンプルなベーシックタイプのブランケットです。ネイビー、ブラック、ライトブルーの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色展開でジェンダーレスに使用でき、オフィスなどでも利用可能です。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6A52C34-46E5-6CF4-8A78-84A464E04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31" y="1422052"/>
            <a:ext cx="3576573" cy="3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73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2024-07-25T02:45:20Z</dcterms:modified>
</cp:coreProperties>
</file>