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デイリーレジャートート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ベージュ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ホワイト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オリーブ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400×250×170(mm)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38×400(mm)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6" y="1422052"/>
            <a:ext cx="2868194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M</a:t>
            </a:r>
            <a:r>
              <a:rPr lang="ja-JP" altLang="en-US" sz="1600" dirty="0"/>
              <a:t>サイズのシンプルなトートバッグです。再生</a:t>
            </a:r>
            <a:r>
              <a:rPr lang="en-US" altLang="ja-JP" sz="1600" dirty="0"/>
              <a:t>PP</a:t>
            </a:r>
            <a:r>
              <a:rPr lang="ja-JP" altLang="en-US" sz="1600" dirty="0"/>
              <a:t>を使用しているため環境にも優しく、軽量で耐久性に優れている点も使い勝手抜群。全</a:t>
            </a:r>
            <a:r>
              <a:rPr lang="en-US" altLang="ja-JP" sz="1600" dirty="0"/>
              <a:t>4</a:t>
            </a:r>
            <a:r>
              <a:rPr lang="ja-JP" altLang="en-US" sz="1600" dirty="0"/>
              <a:t>色展開のカラーバリエーションから選択可能です。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D246F92-E33E-7036-B1B7-A8C6AD53D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63" y="1422052"/>
            <a:ext cx="3547110" cy="35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92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2024-08-08T07:41:15Z</dcterms:modified>
</cp:coreProperties>
</file>