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デイリーレジャートート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530×350×220(mm)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38×400(mm)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サイズのシンプルなトートバッグです。再生</a:t>
            </a:r>
            <a:r>
              <a:rPr lang="en-US" altLang="ja-JP" sz="1600" dirty="0"/>
              <a:t>PP</a:t>
            </a:r>
            <a:r>
              <a:rPr lang="ja-JP" altLang="en-US" sz="1600" dirty="0"/>
              <a:t>を使用しているため環境にも優しく、軽量で耐久性に優れている点も使い勝手抜群。全</a:t>
            </a:r>
            <a:r>
              <a:rPr lang="en-US" altLang="ja-JP" sz="1600" dirty="0"/>
              <a:t>4</a:t>
            </a:r>
            <a:r>
              <a:rPr lang="ja-JP" altLang="en-US" sz="1600" dirty="0"/>
              <a:t>色展開のカラーバリエーションから選択可能です。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1C1603F-DA78-B5E8-9A13-67D6A10E6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66" y="14022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2024-08-20T02:37:54Z</dcterms:modified>
</cp:coreProperties>
</file>