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ビッグスクエアレジャートート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オリーブ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520×380×200(mm)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ショート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)/38×300(mm)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ロング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)/38×700(mm)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軽量なレジャーシート素材を使用しているビッグサイズのレジャートートです。再生</a:t>
            </a:r>
            <a:r>
              <a:rPr lang="en-US" altLang="ja-JP" sz="1600" dirty="0"/>
              <a:t>PP</a:t>
            </a:r>
            <a:r>
              <a:rPr lang="ja-JP" altLang="en-US" sz="1600" dirty="0"/>
              <a:t>使用のため地球環境に優しく、</a:t>
            </a:r>
            <a:r>
              <a:rPr lang="en-US" altLang="ja-JP" sz="1600" dirty="0"/>
              <a:t>SDGs</a:t>
            </a:r>
            <a:r>
              <a:rPr lang="ja-JP" altLang="en-US" sz="1600" dirty="0"/>
              <a:t>関連のイベントのノベルティ用などにもおすすめのアイテムです。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96FC2C3-52EB-F05D-9272-94C5E1522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22" y="1407593"/>
            <a:ext cx="3579828" cy="35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2024-08-20T01:08:43Z</dcterms:modified>
</cp:coreProperties>
</file>