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7" autoAdjust="0"/>
    <p:restoredTop sz="94926" autoAdjust="0"/>
  </p:normalViewPr>
  <p:slideViewPr>
    <p:cSldViewPr snapToGrid="0" snapToObjects="1">
      <p:cViewPr varScale="1">
        <p:scale>
          <a:sx n="87" d="100"/>
          <a:sy n="87" d="100"/>
        </p:scale>
        <p:origin x="6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フラットレジャーポーチ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088585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ベージュ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オリーブ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190×135(mm) 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902187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86771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S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サイズのシンプルなレジャーポーチ。メイク道具などの細々としたものを纏めて持ち歩くのに便利。軽量なレジャーシート仕様な上、再生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素材のため環境にも優しいアイテムです。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CECC887-941E-B889-1277-D821715C3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89" y="1425271"/>
            <a:ext cx="3316437" cy="33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942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981</cp:revision>
  <cp:lastPrinted>2021-07-20T08:57:41Z</cp:lastPrinted>
  <dcterms:created xsi:type="dcterms:W3CDTF">2021-06-21T09:41:39Z</dcterms:created>
  <dcterms:modified xsi:type="dcterms:W3CDTF">2024-07-25T02:45:21Z</dcterms:modified>
</cp:coreProperties>
</file>