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フラットレジャーサコッシュ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170×220(mm)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11×1150(mm)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収納に便利な</a:t>
            </a:r>
            <a:r>
              <a:rPr lang="en-US" altLang="ja-JP" sz="1600" dirty="0"/>
              <a:t>2</a:t>
            </a:r>
            <a:r>
              <a:rPr lang="ja-JP" altLang="en-US" sz="1600" dirty="0"/>
              <a:t>ポケットタイプが嬉しいレジャーサコッシュ。軽量なレジャーシート仕様な上、再生</a:t>
            </a:r>
            <a:r>
              <a:rPr lang="en-US" altLang="ja-JP" sz="1600" dirty="0"/>
              <a:t>PP</a:t>
            </a:r>
            <a:r>
              <a:rPr lang="ja-JP" altLang="en-US" sz="1600" dirty="0"/>
              <a:t>素材のため環境にも優しいアイテムです。</a:t>
            </a:r>
            <a:r>
              <a:rPr lang="en-US" altLang="ja-JP" sz="1600" dirty="0"/>
              <a:t>SDGs</a:t>
            </a:r>
            <a:r>
              <a:rPr lang="ja-JP" altLang="en-US" sz="1600" dirty="0"/>
              <a:t>イベントのノベルティ用等にもおすすめ。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6D032447-3DC6-149F-E20B-39398C353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86" y="1380588"/>
            <a:ext cx="3606833" cy="36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2024-07-25T02:45:21Z</dcterms:modified>
</cp:coreProperties>
</file>