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スマホ対応手袋 ブラック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素材：ナイロン、ポリエステル 他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サイズ：手囲い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: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19?20(cm)(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男女兼用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OPP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袋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備考：取説付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2014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着けたままでもスマホ操作ができるため、冬場の屋外などでは非常に役立つ手袋です。ブラックでシンプルなデザインのためジェンダーレスで使用でき、ノベルティ用にもおすすめ。 </a:t>
            </a: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40" name="図 39">
            <a:extLst>
              <a:ext uri="{FF2B5EF4-FFF2-40B4-BE49-F238E27FC236}">
                <a16:creationId xmlns:a16="http://schemas.microsoft.com/office/drawing/2014/main" id="{E4B4D8A7-28F5-5691-C8F4-082B04C7A34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7369" y="1437534"/>
            <a:ext cx="3497974" cy="3497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1128</TotalTime>
  <Words>79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268</cp:revision>
  <cp:lastPrinted>2021-07-20T08:57:41Z</cp:lastPrinted>
  <dcterms:created xsi:type="dcterms:W3CDTF">2021-06-21T09:41:39Z</dcterms:created>
  <dcterms:modified xsi:type="dcterms:W3CDTF">2024-08-23T07:06:56Z</dcterms:modified>
</cp:coreProperties>
</file>